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A719-C0CD-4DC4-8B99-03EF235704EB}" type="datetimeFigureOut">
              <a:rPr lang="pt-BR" smtClean="0"/>
              <a:t>13/03/2024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4D2B-346D-41E9-AF22-E2424160C81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86742" cy="3143272"/>
          </a:xfrm>
        </p:spPr>
        <p:txBody>
          <a:bodyPr>
            <a:normAutofit fontScale="92500" lnSpcReduction="20000"/>
          </a:bodyPr>
          <a:lstStyle/>
          <a:p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</a:t>
            </a:r>
          </a:p>
          <a:p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NOMES AUTOR E COAUTRES</a:t>
            </a: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LOCAL, ANO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RESULTADOS E</a:t>
            </a:r>
            <a:br>
              <a:rPr lang="pt-BR" sz="3500" b="1" dirty="0">
                <a:latin typeface="Arial" pitchFamily="34" charset="0"/>
                <a:cs typeface="Arial" pitchFamily="34" charset="0"/>
              </a:rPr>
            </a:br>
            <a:r>
              <a:rPr lang="pt-BR" sz="3500" b="1" dirty="0">
                <a:latin typeface="Arial" pitchFamily="34" charset="0"/>
                <a:cs typeface="Arial" pitchFamily="34" charset="0"/>
              </a:rPr>
              <a:t>DISCUSSÃO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REFERÊNCIAS </a:t>
            </a:r>
            <a:br>
              <a:rPr lang="pt-BR" sz="3500" b="1" dirty="0">
                <a:latin typeface="Arial" pitchFamily="34" charset="0"/>
                <a:cs typeface="Arial" pitchFamily="34" charset="0"/>
              </a:rPr>
            </a:br>
            <a:r>
              <a:rPr lang="pt-BR" sz="3500" b="1" dirty="0">
                <a:latin typeface="Arial" pitchFamily="34" charset="0"/>
                <a:cs typeface="Arial" pitchFamily="34" charset="0"/>
              </a:rPr>
              <a:t>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pt-BR" sz="3500" b="1" dirty="0">
                <a:latin typeface="Arial" pitchFamily="34" charset="0"/>
                <a:cs typeface="Arial" pitchFamily="34" charset="0"/>
              </a:rPr>
              <a:t>AGRADECIMENTOS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rot="10800000">
            <a:off x="2" y="1142984"/>
            <a:ext cx="9143998" cy="1588"/>
          </a:xfrm>
          <a:prstGeom prst="line">
            <a:avLst/>
          </a:prstGeom>
          <a:ln w="38100">
            <a:solidFill>
              <a:srgbClr val="1D4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20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INTRODUÇÃO</vt:lpstr>
      <vt:lpstr>OBJETIVOS</vt:lpstr>
      <vt:lpstr>METODOLOGIA</vt:lpstr>
      <vt:lpstr>RESULTADOS E DISCUSSÃO </vt:lpstr>
      <vt:lpstr>CONCLUSÃO</vt:lpstr>
      <vt:lpstr>REFERÊNCIAS  BIBLIOGRÁFICAS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Celia</dc:creator>
  <cp:lastModifiedBy>Maria Tereza Cartaxo Muniz</cp:lastModifiedBy>
  <cp:revision>8</cp:revision>
  <dcterms:created xsi:type="dcterms:W3CDTF">2023-09-18T14:31:53Z</dcterms:created>
  <dcterms:modified xsi:type="dcterms:W3CDTF">2024-03-13T12:33:46Z</dcterms:modified>
</cp:coreProperties>
</file>