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7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8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2C2CF-7A9B-4A4C-91FC-7DC08FE19598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E570E-222B-4533-A5AF-76B39A2B38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15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924944"/>
            <a:ext cx="7772400" cy="1470025"/>
          </a:xfrm>
        </p:spPr>
        <p:txBody>
          <a:bodyPr/>
          <a:lstStyle>
            <a:lvl1pPr algn="ctr">
              <a:defRPr b="1">
                <a:solidFill>
                  <a:srgbClr val="1D4779"/>
                </a:solidFill>
              </a:defRPr>
            </a:lvl1pPr>
          </a:lstStyle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09120"/>
            <a:ext cx="6400800" cy="1129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Autores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6E25E18-3D18-40FB-B478-70CBA27AD10D}" type="datetime1">
              <a:rPr lang="pt-BR" smtClean="0"/>
              <a:t>29/04/2024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3rd International Workshop on Cellular and Molecular Biology</a:t>
            </a:r>
            <a:endParaRPr lang="pt-BR" dirty="0" smtClean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524" y="-2"/>
            <a:ext cx="9433048" cy="28491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ção e Justifica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 smtClean="0"/>
              <a:t>Introdução e 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76F3917-A255-4174-9565-2F5100AB2BA9}" type="datetime1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3rd International Workshop on Cellular and Molecular Biology</a:t>
            </a:r>
            <a:endParaRPr lang="pt-BR" dirty="0" smtClean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éto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 smtClean="0"/>
              <a:t>Método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76F3917-A255-4174-9565-2F5100AB2BA9}" type="datetime1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3rd International Workshop on Cellular and Molecular Biology</a:t>
            </a:r>
            <a:endParaRPr lang="pt-BR" dirty="0" smtClean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55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esultados e Discuss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76F3917-A255-4174-9565-2F5100AB2BA9}" type="datetime1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3rd International Workshop on Cellular and Molecular Biology</a:t>
            </a:r>
            <a:endParaRPr lang="pt-BR" dirty="0" smtClean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74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clusõ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76F3917-A255-4174-9565-2F5100AB2BA9}" type="datetime1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3rd International Workshop on Cellular and Molecular Biology</a:t>
            </a:r>
            <a:endParaRPr lang="pt-BR" dirty="0" smtClean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313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20E5BDC-9ADE-4EA6-9C43-AAE0914D77E5}" type="datetime1">
              <a:rPr lang="pt-BR" smtClean="0"/>
              <a:t>29/04/2024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3rd International Workshop on Cellular and Molecular Biology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3rd International Workshop on Cellular and Molecular Biology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C4D2B-346D-41E9-AF22-E2424160C813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0" y="1412776"/>
            <a:ext cx="9144000" cy="0"/>
          </a:xfrm>
          <a:prstGeom prst="line">
            <a:avLst/>
          </a:prstGeom>
          <a:ln w="38100">
            <a:solidFill>
              <a:srgbClr val="1D47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  <p:sldLayoutId id="2147483655" r:id="rId6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1D477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Espaço Reservado para Conteúdo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3rd International Workshop on Cellular and Molecular Biology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2" name="Espaço Reservado para Conteúdo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3rd International Workshop on Cellular and Molecular Biology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Espaço Reservado para Conteúdo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3rd International Workshop on Cellular and Molecular Biology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3rd International Workshop on Cellular and Molecular Biology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345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32</Words>
  <Application>Microsoft Office PowerPoint</Application>
  <PresentationFormat>Apresentação na tela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Celia</dc:creator>
  <cp:lastModifiedBy>Usuário</cp:lastModifiedBy>
  <cp:revision>11</cp:revision>
  <dcterms:created xsi:type="dcterms:W3CDTF">2023-09-18T14:31:53Z</dcterms:created>
  <dcterms:modified xsi:type="dcterms:W3CDTF">2024-04-30T01:35:14Z</dcterms:modified>
</cp:coreProperties>
</file>